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  <p:sldMasterId id="2147483768" r:id="rId8"/>
    <p:sldMasterId id="2147483780" r:id="rId9"/>
    <p:sldMasterId id="2147483792" r:id="rId10"/>
    <p:sldMasterId id="2147483804" r:id="rId11"/>
    <p:sldMasterId id="2147483816" r:id="rId12"/>
  </p:sldMasterIdLst>
  <p:sldIdLst>
    <p:sldId id="256" r:id="rId13"/>
    <p:sldId id="257" r:id="rId14"/>
    <p:sldId id="268" r:id="rId15"/>
    <p:sldId id="258" r:id="rId16"/>
    <p:sldId id="259" r:id="rId17"/>
    <p:sldId id="270" r:id="rId18"/>
    <p:sldId id="260" r:id="rId19"/>
    <p:sldId id="261" r:id="rId20"/>
    <p:sldId id="269" r:id="rId21"/>
    <p:sldId id="262" r:id="rId22"/>
    <p:sldId id="263" r:id="rId23"/>
    <p:sldId id="271" r:id="rId24"/>
    <p:sldId id="264" r:id="rId25"/>
    <p:sldId id="267" r:id="rId26"/>
    <p:sldId id="272" r:id="rId27"/>
    <p:sldId id="265" r:id="rId28"/>
    <p:sldId id="266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7" d="100"/>
          <a:sy n="77" d="100"/>
        </p:scale>
        <p:origin x="16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3C7E1C-929E-493E-A0B9-D319C29AD0DA}" type="datetimeFigureOut">
              <a:rPr lang="tr-TR" smtClean="0"/>
              <a:t>29.11.2021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499DE-F99F-4994-9ED8-5DFE5BA4E960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tr-TR" sz="8000" dirty="0">
                <a:solidFill>
                  <a:srgbClr val="C00000"/>
                </a:solidFill>
              </a:rPr>
              <a:t>DOĞAL AFETLER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tr-TR" sz="4000" dirty="0">
                <a:solidFill>
                  <a:srgbClr val="FFFF00"/>
                </a:solidFill>
              </a:rPr>
              <a:t>İnsanları etkisi olmadan kendiliğinden olan doğa olaylarıdır.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Aşırı yağmur sonrası oluşan su taşkınlarına </a:t>
            </a:r>
            <a:r>
              <a:rPr lang="tr-TR" sz="4800" u="sng" dirty="0"/>
              <a:t>sel</a:t>
            </a:r>
            <a:r>
              <a:rPr lang="tr-TR" sz="4800" dirty="0"/>
              <a:t> denir.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6600" dirty="0">
                <a:solidFill>
                  <a:srgbClr val="FF0000"/>
                </a:solidFill>
              </a:rPr>
              <a:t>Sel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Selden Korunma Yolları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Derelerimizi genişletmeliyiz.</a:t>
            </a:r>
          </a:p>
          <a:p>
            <a:r>
              <a:rPr lang="tr-TR" sz="4400" dirty="0"/>
              <a:t>Dere kenarlarına ev yapmamalıyız.</a:t>
            </a:r>
          </a:p>
          <a:p>
            <a:r>
              <a:rPr lang="tr-TR" sz="4400" dirty="0"/>
              <a:t>Evlerimizi olası sel taşkınlarına karşı biraz yüksek yapmalıyız.</a:t>
            </a:r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çığ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476672"/>
            <a:ext cx="6192688" cy="576064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Dağlık alanlardaki karların yamaçtan aşağıya doğru kayarak inmesine çığ denir.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8000" dirty="0">
                <a:solidFill>
                  <a:srgbClr val="FF0000"/>
                </a:solidFill>
              </a:rPr>
              <a:t>Çığ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dirty="0"/>
              <a:t>Çığdan Korunma Yolları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Dağ, tepe ve yamaçlık alanları ağaçlandırmalıyız.</a:t>
            </a:r>
          </a:p>
          <a:p>
            <a:r>
              <a:rPr lang="tr-TR" sz="4800" dirty="0"/>
              <a:t>Yamaç kenarlarına ev yapmamalıyız.</a:t>
            </a:r>
          </a:p>
        </p:txBody>
      </p:sp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fırtı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92696"/>
            <a:ext cx="7920880" cy="489654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Rüzgarın şiddetli esmesine </a:t>
            </a:r>
            <a:r>
              <a:rPr lang="tr-TR" sz="4800" u="sng" dirty="0"/>
              <a:t>fırtına</a:t>
            </a:r>
            <a:r>
              <a:rPr lang="tr-TR" sz="4800" dirty="0"/>
              <a:t> denir. Hızını daha da arttırarak esmeye devam ederse </a:t>
            </a:r>
            <a:r>
              <a:rPr lang="tr-TR" sz="4800" u="sng" dirty="0"/>
              <a:t>kasırga</a:t>
            </a:r>
            <a:r>
              <a:rPr lang="tr-TR" sz="4800" dirty="0"/>
              <a:t> meydana gelir.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6600" dirty="0">
                <a:solidFill>
                  <a:srgbClr val="FF0000"/>
                </a:solidFill>
              </a:rPr>
              <a:t>Fırtına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Evlerimizin ve binalarımızın çatılarını sağlam yapmalıyız.</a:t>
            </a:r>
          </a:p>
          <a:p>
            <a:r>
              <a:rPr lang="tr-TR" sz="4400" dirty="0"/>
              <a:t>Çevremizde kullandığımız hafif eşyaları kapalı alanlara almalıyız.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6000" dirty="0"/>
              <a:t>Fırtınadan Korunma Yolları</a:t>
            </a: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/>
              <a:t>Doğal Afetleri Tanıyalım: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Deprem</a:t>
            </a:r>
          </a:p>
          <a:p>
            <a:r>
              <a:rPr lang="tr-TR" sz="3600" dirty="0"/>
              <a:t>Toprak Kayması (Heyelan)</a:t>
            </a:r>
          </a:p>
          <a:p>
            <a:r>
              <a:rPr lang="tr-TR" sz="3600" dirty="0"/>
              <a:t>Sel</a:t>
            </a:r>
          </a:p>
          <a:p>
            <a:r>
              <a:rPr lang="tr-TR" sz="3600" dirty="0"/>
              <a:t>Çığ</a:t>
            </a:r>
          </a:p>
          <a:p>
            <a:r>
              <a:rPr lang="tr-TR" sz="3600" dirty="0"/>
              <a:t>Fırtına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depr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908720"/>
            <a:ext cx="8149427" cy="547260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Yerkabuğu dediğimiz toprak altındaki bölümün kırılması sonucu yeryüzünün sarsılmasına deprem denir.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Deprem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Depremden Korunma Yolları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Binalarımızı sağlam yapmalıyız.</a:t>
            </a:r>
          </a:p>
          <a:p>
            <a:r>
              <a:rPr lang="tr-TR" dirty="0"/>
              <a:t>Deprem riski olan yerlerde binaları az katlı yapmalıyız.</a:t>
            </a:r>
          </a:p>
          <a:p>
            <a:r>
              <a:rPr lang="tr-TR" dirty="0"/>
              <a:t>Evimizde yer alan dolap gibi eşyalarımızı duvara sabitlemeliyiz.</a:t>
            </a:r>
          </a:p>
          <a:p>
            <a:r>
              <a:rPr lang="tr-TR" dirty="0"/>
              <a:t>Olası bir deprem durumunda bizi koruyacak güvenli bir yerde beklemeliyiz.</a:t>
            </a: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heyelan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620688"/>
            <a:ext cx="7664156" cy="518457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800" dirty="0"/>
              <a:t>Tepe, yamaç gibi yerlerdeki toprakların yağmur sonrası aşağıya doğru kaymasına heyelan denir.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Toprak Kayması (Heyelan)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Heyelandan Korunma Yolları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Tepe, yamaç gibi yerleri ağaçlandırmalıyız.</a:t>
            </a:r>
          </a:p>
          <a:p>
            <a:r>
              <a:rPr lang="tr-TR" sz="4400" dirty="0"/>
              <a:t>Tepe, yamaç kenarlarına ev yapmamalıyız.</a:t>
            </a: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s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476672"/>
            <a:ext cx="7594770" cy="5688632"/>
          </a:xfrm>
        </p:spPr>
      </p:pic>
    </p:spTree>
  </p:cSld>
  <p:clrMapOvr>
    <a:masterClrMapping/>
  </p:clrMapOvr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202</Words>
  <Application>Microsoft Office PowerPoint</Application>
  <PresentationFormat>Ekran Gösterisi (4:3)</PresentationFormat>
  <Paragraphs>36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12</vt:i4>
      </vt:variant>
      <vt:variant>
        <vt:lpstr>Slayt Başlıkları</vt:lpstr>
      </vt:variant>
      <vt:variant>
        <vt:i4>17</vt:i4>
      </vt:variant>
    </vt:vector>
  </HeadingPairs>
  <TitlesOfParts>
    <vt:vector size="40" baseType="lpstr">
      <vt:lpstr>Arial</vt:lpstr>
      <vt:lpstr>Calibri</vt:lpstr>
      <vt:lpstr>Century Gothic</vt:lpstr>
      <vt:lpstr>Constantia</vt:lpstr>
      <vt:lpstr>Franklin Gothic Book</vt:lpstr>
      <vt:lpstr>Franklin Gothic Medium</vt:lpstr>
      <vt:lpstr>Gill Sans MT</vt:lpstr>
      <vt:lpstr>Lucida Sans Unicode</vt:lpstr>
      <vt:lpstr>Verdana</vt:lpstr>
      <vt:lpstr>Wingdings 2</vt:lpstr>
      <vt:lpstr>Wingdings 3</vt:lpstr>
      <vt:lpstr>Ofis Teması</vt:lpstr>
      <vt:lpstr>Akış</vt:lpstr>
      <vt:lpstr>Canlı</vt:lpstr>
      <vt:lpstr>Kalabalık</vt:lpstr>
      <vt:lpstr>Gündönümü</vt:lpstr>
      <vt:lpstr>1_Kalabalık</vt:lpstr>
      <vt:lpstr>Gezinti</vt:lpstr>
      <vt:lpstr>2_Kalabalık</vt:lpstr>
      <vt:lpstr>1_Akış</vt:lpstr>
      <vt:lpstr>3_Kalabalık</vt:lpstr>
      <vt:lpstr>2_Akış</vt:lpstr>
      <vt:lpstr>4_Kalabalık</vt:lpstr>
      <vt:lpstr>DOĞAL AFETLER</vt:lpstr>
      <vt:lpstr>Doğal Afetleri Tanıyalım:</vt:lpstr>
      <vt:lpstr>PowerPoint Sunusu</vt:lpstr>
      <vt:lpstr>Deprem</vt:lpstr>
      <vt:lpstr>Depremden Korunma Yolları</vt:lpstr>
      <vt:lpstr>PowerPoint Sunusu</vt:lpstr>
      <vt:lpstr>Toprak Kayması (Heyelan)</vt:lpstr>
      <vt:lpstr>Heyelandan Korunma Yolları</vt:lpstr>
      <vt:lpstr>PowerPoint Sunusu</vt:lpstr>
      <vt:lpstr>Sel</vt:lpstr>
      <vt:lpstr>Selden Korunma Yolları</vt:lpstr>
      <vt:lpstr>PowerPoint Sunusu</vt:lpstr>
      <vt:lpstr>Çığ</vt:lpstr>
      <vt:lpstr>Çığdan Korunma Yolları</vt:lpstr>
      <vt:lpstr>PowerPoint Sunusu</vt:lpstr>
      <vt:lpstr>Fırtına</vt:lpstr>
      <vt:lpstr>Fırtınadan Korunma Yolları</vt:lpstr>
    </vt:vector>
  </TitlesOfParts>
  <Company>0wn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DOĞAL AFETLER</dc:title>
  <dc:creator>sarnıç</dc:creator>
  <cp:lastModifiedBy>TUNCAY CILIZ</cp:lastModifiedBy>
  <cp:revision>6</cp:revision>
  <dcterms:created xsi:type="dcterms:W3CDTF">2013-04-03T18:28:51Z</dcterms:created>
  <dcterms:modified xsi:type="dcterms:W3CDTF">2021-11-29T18:03:29Z</dcterms:modified>
</cp:coreProperties>
</file>