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p:scale>
          <a:sx n="76" d="100"/>
          <a:sy n="76" d="100"/>
        </p:scale>
        <p:origin x="-1206" y="-42"/>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22.09.2020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22.09.2020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22.09.2020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Windows Kullanıcısı</cp:lastModifiedBy>
  <cp:revision>276</cp:revision>
  <dcterms:created xsi:type="dcterms:W3CDTF">2015-05-24T15:24:23Z</dcterms:created>
  <dcterms:modified xsi:type="dcterms:W3CDTF">2020-09-22T12:26:56Z</dcterms:modified>
</cp:coreProperties>
</file>